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274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Jarvis – AI Voice Assistant using Python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851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Mohd Shehzad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| University Roll No.: 2302612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Guru Nanak Dev Engineering College, Ludhiana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Training Organisation: THINKNEXT Technologies Pvt. Ltd.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7392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Duration: 23rd June 2025 – 23rd July 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446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2611755" y="3893582"/>
            <a:ext cx="392037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Questions &amp; Discussion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6590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 appreciate your time and attention. I am now open to any questions you may have regarding the Jarvis project or my training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94616"/>
            <a:ext cx="127569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About the Training &amp; ThinkNEXT Technologies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70371"/>
            <a:ext cx="46990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ThinkNEXT Technologies Pvt. Ltd.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5151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Based in Mohali, Punjab, ThinkNEXT Technologies is a pioneer in advanced technology training. Their focus on practical, real-world projects sets them apart, preparing students for industry challenges.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48703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Training Overview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5451515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summer training honed my skills in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Artificial Intelligence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The program emphasised hands-on experience, transforming theoretical knowledge into functional applications using Python.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0367"/>
            <a:ext cx="123511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Objective: Building a Smart Assistant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272525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452455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761" y="3312914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4049911"/>
            <a:ext cx="35953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Voice-Enabled Interaction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4540329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 Python-based assistant that understands and responds to spoken commands, providing a natural user experience.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272525"/>
          </a:solidFill>
          <a:ln/>
        </p:spPr>
      </p:sp>
      <p:sp>
        <p:nvSpPr>
          <p:cNvPr id="10" name="Shape 7"/>
          <p:cNvSpPr/>
          <p:nvPr/>
        </p:nvSpPr>
        <p:spPr>
          <a:xfrm>
            <a:off x="5216962" y="3452455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</p:sp>
      <p:sp>
        <p:nvSpPr>
          <p:cNvPr id="11" name="Shape 8"/>
          <p:cNvSpPr/>
          <p:nvPr/>
        </p:nvSpPr>
        <p:spPr>
          <a:xfrm>
            <a:off x="6974860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933" y="3312914"/>
            <a:ext cx="272177" cy="3401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4049911"/>
            <a:ext cx="35634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Task Execution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74256" y="4540329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Jarvis to perform practical tasks like opening applications, providing information, and taking notes instantly.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272525"/>
          </a:solidFill>
          <a:ln/>
        </p:spPr>
      </p:sp>
      <p:sp>
        <p:nvSpPr>
          <p:cNvPr id="16" name="Shape 12"/>
          <p:cNvSpPr/>
          <p:nvPr/>
        </p:nvSpPr>
        <p:spPr>
          <a:xfrm>
            <a:off x="9640133" y="3452455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2B0AFF"/>
          </a:solidFill>
          <a:ln/>
        </p:spPr>
      </p:sp>
      <p:sp>
        <p:nvSpPr>
          <p:cNvPr id="17" name="Shape 13"/>
          <p:cNvSpPr/>
          <p:nvPr/>
        </p:nvSpPr>
        <p:spPr>
          <a:xfrm>
            <a:off x="11398032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B0AFF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2105" y="3312914"/>
            <a:ext cx="272177" cy="340162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97427" y="4049911"/>
            <a:ext cx="33457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AI Integration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9897427" y="4540329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Seamlessly integrate speech recognition, text-to-speech, and sentiment analysis for intelligent and adaptive responses.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882" y="604004"/>
            <a:ext cx="7084695" cy="684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Tools &amp; Technologies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6882" y="1726883"/>
            <a:ext cx="547688" cy="5476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6882" y="2548414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Python 3.10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66882" y="3022163"/>
            <a:ext cx="6411397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primary programming language, offering a robust and versatile environment for AI and ML development.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122" y="1726883"/>
            <a:ext cx="547688" cy="5476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2122" y="2548414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Libraries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7452122" y="3022163"/>
            <a:ext cx="641139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SpeechRecognition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7452122" y="3449360"/>
            <a:ext cx="641139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pyttsx3 (Text-to-Speech)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7452122" y="3876556"/>
            <a:ext cx="641139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TextBlob (NLP)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7452122" y="4303752"/>
            <a:ext cx="641139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scikit-learn (ML)</a:t>
            </a:r>
            <a:endParaRPr lang="en-US" sz="1700" dirty="0"/>
          </a:p>
        </p:txBody>
      </p:sp>
      <p:sp>
        <p:nvSpPr>
          <p:cNvPr id="12" name="Text 8"/>
          <p:cNvSpPr/>
          <p:nvPr/>
        </p:nvSpPr>
        <p:spPr>
          <a:xfrm>
            <a:off x="7452122" y="4730948"/>
            <a:ext cx="641139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numpy (Numerical computing)</a:t>
            </a:r>
            <a:endParaRPr lang="en-US" sz="17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882" y="5629156"/>
            <a:ext cx="547688" cy="54768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6882" y="6450687"/>
            <a:ext cx="353949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Development Environment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766882" y="6924437"/>
            <a:ext cx="6411397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VS Code for efficient coding and debugging, with CMD/Terminal for execution and output.</a:t>
            </a:r>
            <a:endParaRPr lang="en-US" sz="170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2122" y="5629156"/>
            <a:ext cx="547688" cy="54768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452122" y="6450687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ML Models</a:t>
            </a:r>
            <a:endParaRPr lang="en-US" sz="2150" dirty="0"/>
          </a:p>
        </p:txBody>
      </p:sp>
      <p:sp>
        <p:nvSpPr>
          <p:cNvPr id="18" name="Text 12"/>
          <p:cNvSpPr/>
          <p:nvPr/>
        </p:nvSpPr>
        <p:spPr>
          <a:xfrm>
            <a:off x="7452122" y="6924437"/>
            <a:ext cx="6411397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Leveraged Linear Regression for predictive capabilities, specifically for mark and house price estimations.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60320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Features of Jarvis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Voice Command Recognition: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Accurately interprets spoken instructions and maps them to predefined actions.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438043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Text-to-Speech Responses: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Generates clear, audible replies, making interactions natural and intuitive.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170039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Sentiment Detection: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Analyses the emotional tone of user input (happy, sad, neutral) to tailor responses.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902035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Note-Taking: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Captures and saves spoken notes directly into a text file for easy retrieval.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634032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Prediction: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Utilises trained models to predict marks and house prices based on given data.</a:t>
            </a:r>
            <a:endParaRPr lang="en-US" sz="16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5682" y="1788200"/>
            <a:ext cx="10307241" cy="621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Jarvis in Action: Console Output Examples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3302" y="2935605"/>
            <a:ext cx="2517577" cy="2517577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827" y="2935605"/>
            <a:ext cx="2517577" cy="2517577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352" y="2935605"/>
            <a:ext cx="2517577" cy="2517577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2877" y="2935605"/>
            <a:ext cx="2517577" cy="2517577"/>
          </a:xfrm>
          <a:prstGeom prst="rect">
            <a:avLst/>
          </a:prstGeom>
        </p:spPr>
      </p:pic>
      <p:pic>
        <p:nvPicPr>
          <p:cNvPr id="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9402" y="2935605"/>
            <a:ext cx="2517577" cy="2517577"/>
          </a:xfrm>
          <a:prstGeom prst="rect">
            <a:avLst/>
          </a:prstGeom>
        </p:spPr>
      </p:pic>
      <p:sp>
        <p:nvSpPr>
          <p:cNvPr id="8" name="Text 1"/>
          <p:cNvSpPr/>
          <p:nvPr/>
        </p:nvSpPr>
        <p:spPr>
          <a:xfrm>
            <a:off x="695682" y="5805607"/>
            <a:ext cx="13239036" cy="635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snippets illustrate Jarvis's real-time interaction capabilities, from voice command processing to machine learning predictions and file operations.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1602"/>
            <a:ext cx="98869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Overcoming Challenges &amp; Solutions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54010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Speech Accuracy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178498"/>
            <a:ext cx="389393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Overcame background noise interference using advanced noise reduction techniques and fine-tuning speech recognition parameters.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554010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3688080"/>
            <a:ext cx="31611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Integration Complexity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178498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integrated diverse Python libraries by modularising code and creating robust API connectors for seamless data flow.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554010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3688080"/>
            <a:ext cx="32708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Performance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178498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Optimised algorithms and leveraged asynchronous programming to ensure Jarvis's responses and actions were instantaneous.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64749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challenge presented an opportunity for deeper learning, leading to a more resilient and efficient AI assistant.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2367"/>
            <a:ext cx="88214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 for Jarvis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18122"/>
            <a:ext cx="60550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Natural Language Understanding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9926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more sophisticated NLP models for contextual comprehension.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0436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multi-turn conversations and complex query processing.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118122"/>
            <a:ext cx="3292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Smart Home Integration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269926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 smart devices (lights, thermostats) via voice commands.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0436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 routine tasks based on user preferences and schedules.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677999"/>
            <a:ext cx="13042821" cy="35957"/>
          </a:xfrm>
          <a:prstGeom prst="rect">
            <a:avLst/>
          </a:prstGeom>
          <a:solidFill>
            <a:srgbClr val="E5E0DF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93790" y="5195888"/>
            <a:ext cx="36452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Personalised User Profiles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93790" y="577703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user preferences for tailored responses and actions.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58213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 from user interactions to improve performance over time.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195888"/>
            <a:ext cx="37589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Web Integration &amp; API Calls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99521" y="577703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Fetch real-time information from web APIs (weather, news, stock market).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658213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 web searches and summarise results directly through voice.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8937"/>
            <a:ext cx="85271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Learnings from the Project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21506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0604" y="2975134"/>
            <a:ext cx="37754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Library Integration Mastery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465552"/>
            <a:ext cx="59827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Gained proficiency in seamlessly combining various Python libraries to build complex, interconnected systems.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00211" y="2181344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27025" y="2634972"/>
            <a:ext cx="39790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&amp; ML Practical Application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7025" y="3125391"/>
            <a:ext cx="59827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Applied theoretical AI and ML concepts to develop a functional voice assistant, witnessing their real-world impact.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291257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0604" y="5744885"/>
            <a:ext cx="39976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Interaction Design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6235303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engineered a system for instant voice recognition and response, enhancing user experience.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00211" y="4951095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27025" y="5404723"/>
            <a:ext cx="48097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Management &amp; Confidence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27025" y="5895142"/>
            <a:ext cx="59827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Boosted confidence in handling diverse Python projects from conception to deployment, ready for future challenges.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2025-07-25T11:38:45Z</dcterms:created>
  <dcterms:modified xsi:type="dcterms:W3CDTF">2025-07-25T11:38:45Z</dcterms:modified>
</cp:coreProperties>
</file>